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69" d="100"/>
          <a:sy n="69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B1B4630-7329-40AE-952B-7DA2C3698AE6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255427A-DAAD-4AB1-937F-8ADE1B46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outhamericanfood.about.com/od/exploresouthamericanfood/tp/PeruvianFood.htm" TargetMode="External"/><Relationship Id="rId2" Type="http://schemas.openxmlformats.org/officeDocument/2006/relationships/hyperlink" Target="http://www.travellersworldwide.com/06-peru/peru-food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questconnect.org/peru_food.htm" TargetMode="External"/><Relationship Id="rId4" Type="http://schemas.openxmlformats.org/officeDocument/2006/relationships/hyperlink" Target="http://en.wikipedia.org/wiki/Peruvian_cuisi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comida </a:t>
            </a:r>
            <a:r>
              <a:rPr lang="es-PE" dirty="0" smtClean="0"/>
              <a:t>peruviana</a:t>
            </a:r>
            <a:endParaRPr lang="es-P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3505200"/>
            <a:ext cx="5114778" cy="110124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Kyle Adamson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BÁsicos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Cosas Peruvianas (muchas variedades)</a:t>
            </a:r>
          </a:p>
          <a:p>
            <a:pPr lvl="1"/>
            <a:r>
              <a:rPr lang="es-MX" dirty="0" smtClean="0"/>
              <a:t>Maíz</a:t>
            </a:r>
          </a:p>
          <a:p>
            <a:pPr lvl="1"/>
            <a:r>
              <a:rPr lang="es-MX" dirty="0" smtClean="0"/>
              <a:t>Papas</a:t>
            </a:r>
          </a:p>
          <a:p>
            <a:pPr lvl="1"/>
            <a:r>
              <a:rPr lang="es-MX" dirty="0" smtClean="0"/>
              <a:t>Frijoles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Combinado con cosas Españoles</a:t>
            </a:r>
          </a:p>
          <a:p>
            <a:pPr lvl="1"/>
            <a:r>
              <a:rPr lang="es-MX" dirty="0" smtClean="0"/>
              <a:t>Arroz</a:t>
            </a:r>
          </a:p>
          <a:p>
            <a:pPr lvl="1"/>
            <a:r>
              <a:rPr lang="es-MX" dirty="0" smtClean="0"/>
              <a:t>Trigo</a:t>
            </a:r>
          </a:p>
          <a:p>
            <a:pPr lvl="1"/>
            <a:r>
              <a:rPr lang="es-MX" dirty="0" smtClean="0"/>
              <a:t>Carne</a:t>
            </a:r>
          </a:p>
        </p:txBody>
      </p:sp>
      <p:pic>
        <p:nvPicPr>
          <p:cNvPr id="4" name="Picture 3" descr="cor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286000"/>
            <a:ext cx="2768600" cy="2076450"/>
          </a:xfrm>
          <a:prstGeom prst="rect">
            <a:avLst/>
          </a:prstGeom>
        </p:spPr>
      </p:pic>
      <p:pic>
        <p:nvPicPr>
          <p:cNvPr id="5" name="Picture 4" descr="r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4343400"/>
            <a:ext cx="2717800" cy="20383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cacahuete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cacahuete es nativo a Perú</a:t>
            </a:r>
          </a:p>
          <a:p>
            <a:endParaRPr lang="es-MX" dirty="0" smtClean="0"/>
          </a:p>
          <a:p>
            <a:r>
              <a:rPr lang="es-MX" dirty="0" smtClean="0"/>
              <a:t>Estaba sacado a Europa y África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 algn="r"/>
            <a:r>
              <a:rPr lang="es-MX" dirty="0" smtClean="0"/>
              <a:t>Es la misma con frijoles y tomates.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Picture 3" descr="shelled-peanuts.jpg"/>
          <p:cNvPicPr>
            <a:picLocks noChangeAspect="1"/>
          </p:cNvPicPr>
          <p:nvPr/>
        </p:nvPicPr>
        <p:blipFill>
          <a:blip r:embed="rId2" cstate="print"/>
          <a:srcRect t="18367" b="20408"/>
          <a:stretch>
            <a:fillRect/>
          </a:stretch>
        </p:blipFill>
        <p:spPr>
          <a:xfrm>
            <a:off x="838200" y="3048000"/>
            <a:ext cx="4495800" cy="27525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Diferencias Regionales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495800" cy="484632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Es importante que el país sea tan grande porque tiene mucha influencia en la comida de partes diferentes.</a:t>
            </a:r>
          </a:p>
          <a:p>
            <a:endParaRPr lang="es-MX" dirty="0" smtClean="0"/>
          </a:p>
          <a:p>
            <a:r>
              <a:rPr lang="es-MX" dirty="0" smtClean="0"/>
              <a:t>En la costa hay influencia de España y Asia </a:t>
            </a:r>
          </a:p>
          <a:p>
            <a:endParaRPr lang="es-MX" dirty="0" smtClean="0"/>
          </a:p>
          <a:p>
            <a:r>
              <a:rPr lang="es-MX" dirty="0" smtClean="0"/>
              <a:t>En tierra firme hay influencia de Europa y África</a:t>
            </a:r>
          </a:p>
          <a:p>
            <a:pPr>
              <a:buNone/>
            </a:pPr>
            <a:endParaRPr lang="es-MX" dirty="0" smtClean="0"/>
          </a:p>
        </p:txBody>
      </p:sp>
      <p:pic>
        <p:nvPicPr>
          <p:cNvPr id="4" name="Picture 3" descr="peru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1828800"/>
            <a:ext cx="403799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Ceviche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657600" cy="4846320"/>
          </a:xfrm>
        </p:spPr>
        <p:txBody>
          <a:bodyPr/>
          <a:lstStyle/>
          <a:p>
            <a:r>
              <a:rPr lang="es-MX" dirty="0" smtClean="0"/>
              <a:t>Este es un plato de la costa.</a:t>
            </a:r>
          </a:p>
          <a:p>
            <a:endParaRPr lang="es-MX" dirty="0" smtClean="0"/>
          </a:p>
          <a:p>
            <a:r>
              <a:rPr lang="es-MX" dirty="0" smtClean="0"/>
              <a:t>Les mando que lo traten porque está lleno de sabor.</a:t>
            </a:r>
          </a:p>
          <a:p>
            <a:endParaRPr lang="es-MX" dirty="0" smtClean="0"/>
          </a:p>
          <a:p>
            <a:r>
              <a:rPr lang="es-MX" dirty="0" smtClean="0"/>
              <a:t>La receta insiste que uses pescado crudo, limón y chile</a:t>
            </a:r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  <p:pic>
        <p:nvPicPr>
          <p:cNvPr id="4" name="Picture 3" descr="cevi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28600"/>
            <a:ext cx="4360494" cy="3276600"/>
          </a:xfrm>
          <a:prstGeom prst="rect">
            <a:avLst/>
          </a:prstGeom>
        </p:spPr>
      </p:pic>
      <p:pic>
        <p:nvPicPr>
          <p:cNvPr id="5" name="Picture 4" descr="ceviche1_co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657600"/>
            <a:ext cx="4569651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Anticuchos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962400" cy="4846320"/>
          </a:xfrm>
        </p:spPr>
        <p:txBody>
          <a:bodyPr>
            <a:normAutofit lnSpcReduction="10000"/>
          </a:bodyPr>
          <a:lstStyle/>
          <a:p>
            <a:r>
              <a:rPr lang="es-PE" dirty="0" smtClean="0"/>
              <a:t>Este es un plato del parte central de Perú.</a:t>
            </a:r>
          </a:p>
          <a:p>
            <a:endParaRPr lang="es-PE" dirty="0" smtClean="0"/>
          </a:p>
          <a:p>
            <a:r>
              <a:rPr lang="es-PE" dirty="0" smtClean="0"/>
              <a:t>Es interesante que el plato sea vendido en los calles y sea muy barato.</a:t>
            </a:r>
          </a:p>
          <a:p>
            <a:endParaRPr lang="es-PE" dirty="0" smtClean="0"/>
          </a:p>
          <a:p>
            <a:r>
              <a:rPr lang="es-PE" dirty="0" smtClean="0"/>
              <a:t>Es obvio que proceda de África porque hay platos muy similares allí.</a:t>
            </a:r>
            <a:endParaRPr lang="es-PE" dirty="0"/>
          </a:p>
        </p:txBody>
      </p:sp>
      <p:pic>
        <p:nvPicPr>
          <p:cNvPr id="5" name="Picture 4" descr="anticucho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2338" y="304800"/>
            <a:ext cx="4069237" cy="3048000"/>
          </a:xfrm>
          <a:prstGeom prst="rect">
            <a:avLst/>
          </a:prstGeom>
        </p:spPr>
      </p:pic>
      <p:pic>
        <p:nvPicPr>
          <p:cNvPr id="6" name="Picture 5" descr="anticucho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8822" y="3810000"/>
            <a:ext cx="4198004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Bibliografía</a:t>
            </a:r>
            <a:endParaRPr lang="es-P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www.travellersworldwide.com/06-peru/peru-food.htm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southamericanfood.about.com/od/exploresouthamericanfood/tp/PeruvianFood.htm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en.wikipedia.org/wiki/Peruvian_cuisine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www.questconnect.org/peru_food.htm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2">
      <a:dk1>
        <a:srgbClr val="FF0000"/>
      </a:dk1>
      <a:lt1>
        <a:sysClr val="window" lastClr="FFFFFF"/>
      </a:lt1>
      <a:dk2>
        <a:srgbClr val="FF0000"/>
      </a:dk2>
      <a:lt2>
        <a:srgbClr val="FFFFFF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107</TotalTime>
  <Words>167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La comida peruviana</vt:lpstr>
      <vt:lpstr>Los BÁsicos</vt:lpstr>
      <vt:lpstr>El cacahuete</vt:lpstr>
      <vt:lpstr>Diferencias Regionales</vt:lpstr>
      <vt:lpstr>Ceviche</vt:lpstr>
      <vt:lpstr>Anticuchos</vt:lpstr>
      <vt:lpstr>Bibliografía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comida peruviana</dc:title>
  <dc:creator>kadamson</dc:creator>
  <cp:lastModifiedBy>kadamson</cp:lastModifiedBy>
  <cp:revision>4</cp:revision>
  <dcterms:created xsi:type="dcterms:W3CDTF">2011-01-25T16:07:10Z</dcterms:created>
  <dcterms:modified xsi:type="dcterms:W3CDTF">2011-01-26T16:20:19Z</dcterms:modified>
</cp:coreProperties>
</file>